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5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8EAB44-C765-40EA-ACF4-C0B49F856065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207B0F8-6A0C-4067-BF54-BC6D54DB811B}">
      <dgm:prSet/>
      <dgm:spPr/>
      <dgm:t>
        <a:bodyPr/>
        <a:lstStyle/>
        <a:p>
          <a:r>
            <a:rPr lang="en-US" b="1"/>
            <a:t>Structure</a:t>
          </a:r>
          <a:endParaRPr lang="en-US"/>
        </a:p>
      </dgm:t>
    </dgm:pt>
    <dgm:pt modelId="{C99ED0B0-9BF0-477C-9D6C-66D7600FF883}" type="parTrans" cxnId="{A6725511-E05D-42FB-9677-9D2D242BBCF0}">
      <dgm:prSet/>
      <dgm:spPr/>
      <dgm:t>
        <a:bodyPr/>
        <a:lstStyle/>
        <a:p>
          <a:endParaRPr lang="en-US"/>
        </a:p>
      </dgm:t>
    </dgm:pt>
    <dgm:pt modelId="{67C57467-F0D3-44E6-9341-62C7607C4148}" type="sibTrans" cxnId="{A6725511-E05D-42FB-9677-9D2D242BBCF0}">
      <dgm:prSet/>
      <dgm:spPr/>
      <dgm:t>
        <a:bodyPr/>
        <a:lstStyle/>
        <a:p>
          <a:endParaRPr lang="en-US"/>
        </a:p>
      </dgm:t>
    </dgm:pt>
    <dgm:pt modelId="{A65184EE-0165-4C05-9492-6A3F6A505705}">
      <dgm:prSet/>
      <dgm:spPr/>
      <dgm:t>
        <a:bodyPr/>
        <a:lstStyle/>
        <a:p>
          <a:r>
            <a:rPr lang="en-US"/>
            <a:t>AdaptiveVectorQuantizer (Parent)</a:t>
          </a:r>
        </a:p>
      </dgm:t>
    </dgm:pt>
    <dgm:pt modelId="{9A1A39FD-B54E-4780-9277-DD98B13348C6}" type="parTrans" cxnId="{658781E5-308E-49AB-AEBC-189A0371D255}">
      <dgm:prSet/>
      <dgm:spPr/>
      <dgm:t>
        <a:bodyPr/>
        <a:lstStyle/>
        <a:p>
          <a:endParaRPr lang="en-US"/>
        </a:p>
      </dgm:t>
    </dgm:pt>
    <dgm:pt modelId="{93C25828-D496-46E7-8960-E74940E89FC9}" type="sibTrans" cxnId="{658781E5-308E-49AB-AEBC-189A0371D255}">
      <dgm:prSet/>
      <dgm:spPr/>
      <dgm:t>
        <a:bodyPr/>
        <a:lstStyle/>
        <a:p>
          <a:endParaRPr lang="en-US"/>
        </a:p>
      </dgm:t>
    </dgm:pt>
    <dgm:pt modelId="{55281E69-BD35-4C71-8C99-D1C2F25828C4}">
      <dgm:prSet/>
      <dgm:spPr/>
      <dgm:t>
        <a:bodyPr/>
        <a:lstStyle/>
        <a:p>
          <a:r>
            <a:rPr lang="en-US"/>
            <a:t>GrowingNeuralGas</a:t>
          </a:r>
        </a:p>
      </dgm:t>
    </dgm:pt>
    <dgm:pt modelId="{1AE8DDC0-6F81-4203-B6FB-43C139152C50}" type="parTrans" cxnId="{FCD2D33B-38A5-4211-BE25-18376119E95E}">
      <dgm:prSet/>
      <dgm:spPr/>
      <dgm:t>
        <a:bodyPr/>
        <a:lstStyle/>
        <a:p>
          <a:endParaRPr lang="en-US"/>
        </a:p>
      </dgm:t>
    </dgm:pt>
    <dgm:pt modelId="{95DC7439-B0B7-4C46-B34D-39D6D40440BC}" type="sibTrans" cxnId="{FCD2D33B-38A5-4211-BE25-18376119E95E}">
      <dgm:prSet/>
      <dgm:spPr/>
      <dgm:t>
        <a:bodyPr/>
        <a:lstStyle/>
        <a:p>
          <a:endParaRPr lang="en-US"/>
        </a:p>
      </dgm:t>
    </dgm:pt>
    <dgm:pt modelId="{C08FA6B3-6B12-4AA6-9E65-3BAB0D118ECE}">
      <dgm:prSet/>
      <dgm:spPr/>
      <dgm:t>
        <a:bodyPr/>
        <a:lstStyle/>
        <a:p>
          <a:r>
            <a:rPr lang="en-US"/>
            <a:t>NeuralGas</a:t>
          </a:r>
        </a:p>
      </dgm:t>
    </dgm:pt>
    <dgm:pt modelId="{56671342-44CF-43AC-A135-2B0CA0A6A98C}" type="parTrans" cxnId="{05AC4C7F-59D3-4D85-A1AC-90EEC6C7F617}">
      <dgm:prSet/>
      <dgm:spPr/>
      <dgm:t>
        <a:bodyPr/>
        <a:lstStyle/>
        <a:p>
          <a:endParaRPr lang="en-US"/>
        </a:p>
      </dgm:t>
    </dgm:pt>
    <dgm:pt modelId="{74EE8390-14AC-43E0-AB84-F1FD2B9E81A1}" type="sibTrans" cxnId="{05AC4C7F-59D3-4D85-A1AC-90EEC6C7F617}">
      <dgm:prSet/>
      <dgm:spPr/>
      <dgm:t>
        <a:bodyPr/>
        <a:lstStyle/>
        <a:p>
          <a:endParaRPr lang="en-US"/>
        </a:p>
      </dgm:t>
    </dgm:pt>
    <dgm:pt modelId="{A6F22DA4-6D62-4D6D-B425-13383836C55B}" type="pres">
      <dgm:prSet presAssocID="{508EAB44-C765-40EA-ACF4-C0B49F85606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6674E50-6676-44F1-9B23-4D165543F758}" type="pres">
      <dgm:prSet presAssocID="{9207B0F8-6A0C-4067-BF54-BC6D54DB811B}" presName="hierRoot1" presStyleCnt="0"/>
      <dgm:spPr/>
    </dgm:pt>
    <dgm:pt modelId="{AB2FE78D-433B-4B8C-9AE7-B7806E9BD278}" type="pres">
      <dgm:prSet presAssocID="{9207B0F8-6A0C-4067-BF54-BC6D54DB811B}" presName="composite" presStyleCnt="0"/>
      <dgm:spPr/>
    </dgm:pt>
    <dgm:pt modelId="{B02F25D2-4A04-48BE-816D-56A6600BCAE5}" type="pres">
      <dgm:prSet presAssocID="{9207B0F8-6A0C-4067-BF54-BC6D54DB811B}" presName="background" presStyleLbl="node0" presStyleIdx="0" presStyleCnt="1"/>
      <dgm:spPr/>
    </dgm:pt>
    <dgm:pt modelId="{5900519C-C489-48F1-9595-6CD6FFB51363}" type="pres">
      <dgm:prSet presAssocID="{9207B0F8-6A0C-4067-BF54-BC6D54DB811B}" presName="text" presStyleLbl="fgAcc0" presStyleIdx="0" presStyleCnt="1">
        <dgm:presLayoutVars>
          <dgm:chPref val="3"/>
        </dgm:presLayoutVars>
      </dgm:prSet>
      <dgm:spPr/>
    </dgm:pt>
    <dgm:pt modelId="{7117FAAF-CBA3-4E01-A769-DBCE3BC28F7E}" type="pres">
      <dgm:prSet presAssocID="{9207B0F8-6A0C-4067-BF54-BC6D54DB811B}" presName="hierChild2" presStyleCnt="0"/>
      <dgm:spPr/>
    </dgm:pt>
    <dgm:pt modelId="{BEFD9C6E-80F9-408A-BAD5-8CAD1D1C5C51}" type="pres">
      <dgm:prSet presAssocID="{9A1A39FD-B54E-4780-9277-DD98B13348C6}" presName="Name10" presStyleLbl="parChTrans1D2" presStyleIdx="0" presStyleCnt="1"/>
      <dgm:spPr/>
    </dgm:pt>
    <dgm:pt modelId="{9BE413BC-D41B-4B0E-B2B4-E6D6692E4F46}" type="pres">
      <dgm:prSet presAssocID="{A65184EE-0165-4C05-9492-6A3F6A505705}" presName="hierRoot2" presStyleCnt="0"/>
      <dgm:spPr/>
    </dgm:pt>
    <dgm:pt modelId="{31E9A72B-AA40-48A3-8B85-A5DE55088489}" type="pres">
      <dgm:prSet presAssocID="{A65184EE-0165-4C05-9492-6A3F6A505705}" presName="composite2" presStyleCnt="0"/>
      <dgm:spPr/>
    </dgm:pt>
    <dgm:pt modelId="{113B45FD-13E7-421C-AF76-A94EE2D62B88}" type="pres">
      <dgm:prSet presAssocID="{A65184EE-0165-4C05-9492-6A3F6A505705}" presName="background2" presStyleLbl="node2" presStyleIdx="0" presStyleCnt="1"/>
      <dgm:spPr/>
    </dgm:pt>
    <dgm:pt modelId="{3665584D-B197-48D7-9C19-F9F83084A662}" type="pres">
      <dgm:prSet presAssocID="{A65184EE-0165-4C05-9492-6A3F6A505705}" presName="text2" presStyleLbl="fgAcc2" presStyleIdx="0" presStyleCnt="1">
        <dgm:presLayoutVars>
          <dgm:chPref val="3"/>
        </dgm:presLayoutVars>
      </dgm:prSet>
      <dgm:spPr/>
    </dgm:pt>
    <dgm:pt modelId="{D3B74AEC-FF37-4F11-A16C-0F3D72248111}" type="pres">
      <dgm:prSet presAssocID="{A65184EE-0165-4C05-9492-6A3F6A505705}" presName="hierChild3" presStyleCnt="0"/>
      <dgm:spPr/>
    </dgm:pt>
    <dgm:pt modelId="{1822A908-DDF5-419D-A245-E89C54F01B4D}" type="pres">
      <dgm:prSet presAssocID="{1AE8DDC0-6F81-4203-B6FB-43C139152C50}" presName="Name17" presStyleLbl="parChTrans1D3" presStyleIdx="0" presStyleCnt="2"/>
      <dgm:spPr/>
    </dgm:pt>
    <dgm:pt modelId="{00DF6258-2F2D-4D20-8D87-C2440B462F3E}" type="pres">
      <dgm:prSet presAssocID="{55281E69-BD35-4C71-8C99-D1C2F25828C4}" presName="hierRoot3" presStyleCnt="0"/>
      <dgm:spPr/>
    </dgm:pt>
    <dgm:pt modelId="{5258808A-D0ED-4AE7-8E69-D81BF3A9A674}" type="pres">
      <dgm:prSet presAssocID="{55281E69-BD35-4C71-8C99-D1C2F25828C4}" presName="composite3" presStyleCnt="0"/>
      <dgm:spPr/>
    </dgm:pt>
    <dgm:pt modelId="{4EC230EB-3199-4E16-9AFF-EDE406297EFC}" type="pres">
      <dgm:prSet presAssocID="{55281E69-BD35-4C71-8C99-D1C2F25828C4}" presName="background3" presStyleLbl="node3" presStyleIdx="0" presStyleCnt="2"/>
      <dgm:spPr/>
    </dgm:pt>
    <dgm:pt modelId="{CA2F9FB3-D2A2-4E40-A022-27FFD8774741}" type="pres">
      <dgm:prSet presAssocID="{55281E69-BD35-4C71-8C99-D1C2F25828C4}" presName="text3" presStyleLbl="fgAcc3" presStyleIdx="0" presStyleCnt="2">
        <dgm:presLayoutVars>
          <dgm:chPref val="3"/>
        </dgm:presLayoutVars>
      </dgm:prSet>
      <dgm:spPr/>
    </dgm:pt>
    <dgm:pt modelId="{11D611A3-7165-4D9A-BC9B-4E1AD3AC6A91}" type="pres">
      <dgm:prSet presAssocID="{55281E69-BD35-4C71-8C99-D1C2F25828C4}" presName="hierChild4" presStyleCnt="0"/>
      <dgm:spPr/>
    </dgm:pt>
    <dgm:pt modelId="{221AFBFE-C298-4353-900A-7970F9AE9385}" type="pres">
      <dgm:prSet presAssocID="{56671342-44CF-43AC-A135-2B0CA0A6A98C}" presName="Name17" presStyleLbl="parChTrans1D3" presStyleIdx="1" presStyleCnt="2"/>
      <dgm:spPr/>
    </dgm:pt>
    <dgm:pt modelId="{BA06BCC6-FFF6-4569-846D-3AA87F3E2442}" type="pres">
      <dgm:prSet presAssocID="{C08FA6B3-6B12-4AA6-9E65-3BAB0D118ECE}" presName="hierRoot3" presStyleCnt="0"/>
      <dgm:spPr/>
    </dgm:pt>
    <dgm:pt modelId="{B9E39476-2E05-49D9-BFBA-C42B190E4474}" type="pres">
      <dgm:prSet presAssocID="{C08FA6B3-6B12-4AA6-9E65-3BAB0D118ECE}" presName="composite3" presStyleCnt="0"/>
      <dgm:spPr/>
    </dgm:pt>
    <dgm:pt modelId="{68183A48-4954-45B2-A583-8E6469173E20}" type="pres">
      <dgm:prSet presAssocID="{C08FA6B3-6B12-4AA6-9E65-3BAB0D118ECE}" presName="background3" presStyleLbl="node3" presStyleIdx="1" presStyleCnt="2"/>
      <dgm:spPr/>
    </dgm:pt>
    <dgm:pt modelId="{FF899D8E-F6A3-450E-A29D-0569B5697B8A}" type="pres">
      <dgm:prSet presAssocID="{C08FA6B3-6B12-4AA6-9E65-3BAB0D118ECE}" presName="text3" presStyleLbl="fgAcc3" presStyleIdx="1" presStyleCnt="2">
        <dgm:presLayoutVars>
          <dgm:chPref val="3"/>
        </dgm:presLayoutVars>
      </dgm:prSet>
      <dgm:spPr/>
    </dgm:pt>
    <dgm:pt modelId="{48B5695D-AC36-43E3-B4DF-4BB71EEE1635}" type="pres">
      <dgm:prSet presAssocID="{C08FA6B3-6B12-4AA6-9E65-3BAB0D118ECE}" presName="hierChild4" presStyleCnt="0"/>
      <dgm:spPr/>
    </dgm:pt>
  </dgm:ptLst>
  <dgm:cxnLst>
    <dgm:cxn modelId="{733F0704-338A-4246-96C9-84B5EB911386}" type="presOf" srcId="{C08FA6B3-6B12-4AA6-9E65-3BAB0D118ECE}" destId="{FF899D8E-F6A3-450E-A29D-0569B5697B8A}" srcOrd="0" destOrd="0" presId="urn:microsoft.com/office/officeart/2005/8/layout/hierarchy1"/>
    <dgm:cxn modelId="{A6725511-E05D-42FB-9677-9D2D242BBCF0}" srcId="{508EAB44-C765-40EA-ACF4-C0B49F856065}" destId="{9207B0F8-6A0C-4067-BF54-BC6D54DB811B}" srcOrd="0" destOrd="0" parTransId="{C99ED0B0-9BF0-477C-9D6C-66D7600FF883}" sibTransId="{67C57467-F0D3-44E6-9341-62C7607C4148}"/>
    <dgm:cxn modelId="{6D4B771E-1A11-4056-A821-BB0A71FD4956}" type="presOf" srcId="{A65184EE-0165-4C05-9492-6A3F6A505705}" destId="{3665584D-B197-48D7-9C19-F9F83084A662}" srcOrd="0" destOrd="0" presId="urn:microsoft.com/office/officeart/2005/8/layout/hierarchy1"/>
    <dgm:cxn modelId="{94318D26-A69C-46EE-9710-5A18A89437D7}" type="presOf" srcId="{9207B0F8-6A0C-4067-BF54-BC6D54DB811B}" destId="{5900519C-C489-48F1-9595-6CD6FFB51363}" srcOrd="0" destOrd="0" presId="urn:microsoft.com/office/officeart/2005/8/layout/hierarchy1"/>
    <dgm:cxn modelId="{FCD2D33B-38A5-4211-BE25-18376119E95E}" srcId="{A65184EE-0165-4C05-9492-6A3F6A505705}" destId="{55281E69-BD35-4C71-8C99-D1C2F25828C4}" srcOrd="0" destOrd="0" parTransId="{1AE8DDC0-6F81-4203-B6FB-43C139152C50}" sibTransId="{95DC7439-B0B7-4C46-B34D-39D6D40440BC}"/>
    <dgm:cxn modelId="{05AC4C7F-59D3-4D85-A1AC-90EEC6C7F617}" srcId="{A65184EE-0165-4C05-9492-6A3F6A505705}" destId="{C08FA6B3-6B12-4AA6-9E65-3BAB0D118ECE}" srcOrd="1" destOrd="0" parTransId="{56671342-44CF-43AC-A135-2B0CA0A6A98C}" sibTransId="{74EE8390-14AC-43E0-AB84-F1FD2B9E81A1}"/>
    <dgm:cxn modelId="{9875FE87-9961-4F85-9093-F5D2DE67C4D7}" type="presOf" srcId="{508EAB44-C765-40EA-ACF4-C0B49F856065}" destId="{A6F22DA4-6D62-4D6D-B425-13383836C55B}" srcOrd="0" destOrd="0" presId="urn:microsoft.com/office/officeart/2005/8/layout/hierarchy1"/>
    <dgm:cxn modelId="{31C6E388-8D67-4F5A-8C1C-622D177BAF5A}" type="presOf" srcId="{56671342-44CF-43AC-A135-2B0CA0A6A98C}" destId="{221AFBFE-C298-4353-900A-7970F9AE9385}" srcOrd="0" destOrd="0" presId="urn:microsoft.com/office/officeart/2005/8/layout/hierarchy1"/>
    <dgm:cxn modelId="{9FDB529A-6094-4FF2-9E8E-EAF8DA565F1B}" type="presOf" srcId="{1AE8DDC0-6F81-4203-B6FB-43C139152C50}" destId="{1822A908-DDF5-419D-A245-E89C54F01B4D}" srcOrd="0" destOrd="0" presId="urn:microsoft.com/office/officeart/2005/8/layout/hierarchy1"/>
    <dgm:cxn modelId="{4B07BDA3-2320-40CF-A085-957A1F86884B}" type="presOf" srcId="{9A1A39FD-B54E-4780-9277-DD98B13348C6}" destId="{BEFD9C6E-80F9-408A-BAD5-8CAD1D1C5C51}" srcOrd="0" destOrd="0" presId="urn:microsoft.com/office/officeart/2005/8/layout/hierarchy1"/>
    <dgm:cxn modelId="{658781E5-308E-49AB-AEBC-189A0371D255}" srcId="{9207B0F8-6A0C-4067-BF54-BC6D54DB811B}" destId="{A65184EE-0165-4C05-9492-6A3F6A505705}" srcOrd="0" destOrd="0" parTransId="{9A1A39FD-B54E-4780-9277-DD98B13348C6}" sibTransId="{93C25828-D496-46E7-8960-E74940E89FC9}"/>
    <dgm:cxn modelId="{98C951F9-990B-4FE7-AC63-6C8D1D8E1D9B}" type="presOf" srcId="{55281E69-BD35-4C71-8C99-D1C2F25828C4}" destId="{CA2F9FB3-D2A2-4E40-A022-27FFD8774741}" srcOrd="0" destOrd="0" presId="urn:microsoft.com/office/officeart/2005/8/layout/hierarchy1"/>
    <dgm:cxn modelId="{67ADF720-07F3-42AC-AC3E-1E0331932F7C}" type="presParOf" srcId="{A6F22DA4-6D62-4D6D-B425-13383836C55B}" destId="{F6674E50-6676-44F1-9B23-4D165543F758}" srcOrd="0" destOrd="0" presId="urn:microsoft.com/office/officeart/2005/8/layout/hierarchy1"/>
    <dgm:cxn modelId="{E50D08B0-2B22-4EFD-BCC5-8E165474BB13}" type="presParOf" srcId="{F6674E50-6676-44F1-9B23-4D165543F758}" destId="{AB2FE78D-433B-4B8C-9AE7-B7806E9BD278}" srcOrd="0" destOrd="0" presId="urn:microsoft.com/office/officeart/2005/8/layout/hierarchy1"/>
    <dgm:cxn modelId="{74003BC8-0356-4386-A88E-00758236D88F}" type="presParOf" srcId="{AB2FE78D-433B-4B8C-9AE7-B7806E9BD278}" destId="{B02F25D2-4A04-48BE-816D-56A6600BCAE5}" srcOrd="0" destOrd="0" presId="urn:microsoft.com/office/officeart/2005/8/layout/hierarchy1"/>
    <dgm:cxn modelId="{CB2AB33F-2E63-4682-AFCE-7461DDF59605}" type="presParOf" srcId="{AB2FE78D-433B-4B8C-9AE7-B7806E9BD278}" destId="{5900519C-C489-48F1-9595-6CD6FFB51363}" srcOrd="1" destOrd="0" presId="urn:microsoft.com/office/officeart/2005/8/layout/hierarchy1"/>
    <dgm:cxn modelId="{B14B32E6-0571-4EBC-B0A7-F87C5B662B28}" type="presParOf" srcId="{F6674E50-6676-44F1-9B23-4D165543F758}" destId="{7117FAAF-CBA3-4E01-A769-DBCE3BC28F7E}" srcOrd="1" destOrd="0" presId="urn:microsoft.com/office/officeart/2005/8/layout/hierarchy1"/>
    <dgm:cxn modelId="{26DF1834-5DE7-4BA7-B172-AD1267372C03}" type="presParOf" srcId="{7117FAAF-CBA3-4E01-A769-DBCE3BC28F7E}" destId="{BEFD9C6E-80F9-408A-BAD5-8CAD1D1C5C51}" srcOrd="0" destOrd="0" presId="urn:microsoft.com/office/officeart/2005/8/layout/hierarchy1"/>
    <dgm:cxn modelId="{B509C9FF-B13C-49BC-A2CD-239A3DF596AA}" type="presParOf" srcId="{7117FAAF-CBA3-4E01-A769-DBCE3BC28F7E}" destId="{9BE413BC-D41B-4B0E-B2B4-E6D6692E4F46}" srcOrd="1" destOrd="0" presId="urn:microsoft.com/office/officeart/2005/8/layout/hierarchy1"/>
    <dgm:cxn modelId="{29858B20-4AA9-4B8B-88F3-E23BBFF1FBEE}" type="presParOf" srcId="{9BE413BC-D41B-4B0E-B2B4-E6D6692E4F46}" destId="{31E9A72B-AA40-48A3-8B85-A5DE55088489}" srcOrd="0" destOrd="0" presId="urn:microsoft.com/office/officeart/2005/8/layout/hierarchy1"/>
    <dgm:cxn modelId="{35B19DD2-C5A2-42C2-94DC-FFAEFEC219C1}" type="presParOf" srcId="{31E9A72B-AA40-48A3-8B85-A5DE55088489}" destId="{113B45FD-13E7-421C-AF76-A94EE2D62B88}" srcOrd="0" destOrd="0" presId="urn:microsoft.com/office/officeart/2005/8/layout/hierarchy1"/>
    <dgm:cxn modelId="{72927CAA-B1BD-4AA1-ABE7-5686C8E1A00F}" type="presParOf" srcId="{31E9A72B-AA40-48A3-8B85-A5DE55088489}" destId="{3665584D-B197-48D7-9C19-F9F83084A662}" srcOrd="1" destOrd="0" presId="urn:microsoft.com/office/officeart/2005/8/layout/hierarchy1"/>
    <dgm:cxn modelId="{C02B5D8B-65FA-4DF7-A3C3-54AF5F5281B5}" type="presParOf" srcId="{9BE413BC-D41B-4B0E-B2B4-E6D6692E4F46}" destId="{D3B74AEC-FF37-4F11-A16C-0F3D72248111}" srcOrd="1" destOrd="0" presId="urn:microsoft.com/office/officeart/2005/8/layout/hierarchy1"/>
    <dgm:cxn modelId="{F4521EA0-B65D-4B5B-BA55-C3D862AC824C}" type="presParOf" srcId="{D3B74AEC-FF37-4F11-A16C-0F3D72248111}" destId="{1822A908-DDF5-419D-A245-E89C54F01B4D}" srcOrd="0" destOrd="0" presId="urn:microsoft.com/office/officeart/2005/8/layout/hierarchy1"/>
    <dgm:cxn modelId="{BFB5DED7-6670-4844-85EC-FB90775C0A86}" type="presParOf" srcId="{D3B74AEC-FF37-4F11-A16C-0F3D72248111}" destId="{00DF6258-2F2D-4D20-8D87-C2440B462F3E}" srcOrd="1" destOrd="0" presId="urn:microsoft.com/office/officeart/2005/8/layout/hierarchy1"/>
    <dgm:cxn modelId="{9E0887AB-92B9-4B63-B5ED-3DA1DC7A9E0B}" type="presParOf" srcId="{00DF6258-2F2D-4D20-8D87-C2440B462F3E}" destId="{5258808A-D0ED-4AE7-8E69-D81BF3A9A674}" srcOrd="0" destOrd="0" presId="urn:microsoft.com/office/officeart/2005/8/layout/hierarchy1"/>
    <dgm:cxn modelId="{B8E1B2D2-D181-49DE-AEB5-795552E6D213}" type="presParOf" srcId="{5258808A-D0ED-4AE7-8E69-D81BF3A9A674}" destId="{4EC230EB-3199-4E16-9AFF-EDE406297EFC}" srcOrd="0" destOrd="0" presId="urn:microsoft.com/office/officeart/2005/8/layout/hierarchy1"/>
    <dgm:cxn modelId="{3A624291-C5AF-40C7-B60E-073872D3AA26}" type="presParOf" srcId="{5258808A-D0ED-4AE7-8E69-D81BF3A9A674}" destId="{CA2F9FB3-D2A2-4E40-A022-27FFD8774741}" srcOrd="1" destOrd="0" presId="urn:microsoft.com/office/officeart/2005/8/layout/hierarchy1"/>
    <dgm:cxn modelId="{1B781A9D-33BA-4BE0-9166-DC978EE59C05}" type="presParOf" srcId="{00DF6258-2F2D-4D20-8D87-C2440B462F3E}" destId="{11D611A3-7165-4D9A-BC9B-4E1AD3AC6A91}" srcOrd="1" destOrd="0" presId="urn:microsoft.com/office/officeart/2005/8/layout/hierarchy1"/>
    <dgm:cxn modelId="{8E0DBF69-557A-4880-99EF-5F05B66DFA5A}" type="presParOf" srcId="{D3B74AEC-FF37-4F11-A16C-0F3D72248111}" destId="{221AFBFE-C298-4353-900A-7970F9AE9385}" srcOrd="2" destOrd="0" presId="urn:microsoft.com/office/officeart/2005/8/layout/hierarchy1"/>
    <dgm:cxn modelId="{4EFD9850-4AEE-4F38-BEBE-9033AC725DCA}" type="presParOf" srcId="{D3B74AEC-FF37-4F11-A16C-0F3D72248111}" destId="{BA06BCC6-FFF6-4569-846D-3AA87F3E2442}" srcOrd="3" destOrd="0" presId="urn:microsoft.com/office/officeart/2005/8/layout/hierarchy1"/>
    <dgm:cxn modelId="{A7A049D2-68D7-420B-81B5-7FC490A5822B}" type="presParOf" srcId="{BA06BCC6-FFF6-4569-846D-3AA87F3E2442}" destId="{B9E39476-2E05-49D9-BFBA-C42B190E4474}" srcOrd="0" destOrd="0" presId="urn:microsoft.com/office/officeart/2005/8/layout/hierarchy1"/>
    <dgm:cxn modelId="{4986411D-D6AA-472E-B73B-06BF29349BA1}" type="presParOf" srcId="{B9E39476-2E05-49D9-BFBA-C42B190E4474}" destId="{68183A48-4954-45B2-A583-8E6469173E20}" srcOrd="0" destOrd="0" presId="urn:microsoft.com/office/officeart/2005/8/layout/hierarchy1"/>
    <dgm:cxn modelId="{011239B9-5D4C-44D5-BA59-1CF1A1A51A91}" type="presParOf" srcId="{B9E39476-2E05-49D9-BFBA-C42B190E4474}" destId="{FF899D8E-F6A3-450E-A29D-0569B5697B8A}" srcOrd="1" destOrd="0" presId="urn:microsoft.com/office/officeart/2005/8/layout/hierarchy1"/>
    <dgm:cxn modelId="{FAC6C095-492C-4956-B6BD-A4E21EF05F2B}" type="presParOf" srcId="{BA06BCC6-FFF6-4569-846D-3AA87F3E2442}" destId="{48B5695D-AC36-43E3-B4DF-4BB71EEE163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1AFBFE-C298-4353-900A-7970F9AE9385}">
      <dsp:nvSpPr>
        <dsp:cNvPr id="0" name=""/>
        <dsp:cNvSpPr/>
      </dsp:nvSpPr>
      <dsp:spPr>
        <a:xfrm>
          <a:off x="5120427" y="1932747"/>
          <a:ext cx="756719" cy="3601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417"/>
              </a:lnTo>
              <a:lnTo>
                <a:pt x="756719" y="245417"/>
              </a:lnTo>
              <a:lnTo>
                <a:pt x="756719" y="360129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22A908-DDF5-419D-A245-E89C54F01B4D}">
      <dsp:nvSpPr>
        <dsp:cNvPr id="0" name=""/>
        <dsp:cNvSpPr/>
      </dsp:nvSpPr>
      <dsp:spPr>
        <a:xfrm>
          <a:off x="4363708" y="1932747"/>
          <a:ext cx="756719" cy="360129"/>
        </a:xfrm>
        <a:custGeom>
          <a:avLst/>
          <a:gdLst/>
          <a:ahLst/>
          <a:cxnLst/>
          <a:rect l="0" t="0" r="0" b="0"/>
          <a:pathLst>
            <a:path>
              <a:moveTo>
                <a:pt x="756719" y="0"/>
              </a:moveTo>
              <a:lnTo>
                <a:pt x="756719" y="245417"/>
              </a:lnTo>
              <a:lnTo>
                <a:pt x="0" y="245417"/>
              </a:lnTo>
              <a:lnTo>
                <a:pt x="0" y="360129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FD9C6E-80F9-408A-BAD5-8CAD1D1C5C51}">
      <dsp:nvSpPr>
        <dsp:cNvPr id="0" name=""/>
        <dsp:cNvSpPr/>
      </dsp:nvSpPr>
      <dsp:spPr>
        <a:xfrm>
          <a:off x="5074707" y="786318"/>
          <a:ext cx="91440" cy="36012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0129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2F25D2-4A04-48BE-816D-56A6600BCAE5}">
      <dsp:nvSpPr>
        <dsp:cNvPr id="0" name=""/>
        <dsp:cNvSpPr/>
      </dsp:nvSpPr>
      <dsp:spPr>
        <a:xfrm>
          <a:off x="4501293" y="18"/>
          <a:ext cx="1238267" cy="7862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00519C-C489-48F1-9595-6CD6FFB51363}">
      <dsp:nvSpPr>
        <dsp:cNvPr id="0" name=""/>
        <dsp:cNvSpPr/>
      </dsp:nvSpPr>
      <dsp:spPr>
        <a:xfrm>
          <a:off x="4638878" y="130724"/>
          <a:ext cx="1238267" cy="7862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/>
            <a:t>Structure</a:t>
          </a:r>
          <a:endParaRPr lang="en-US" sz="800" kern="1200"/>
        </a:p>
      </dsp:txBody>
      <dsp:txXfrm>
        <a:off x="4661908" y="153754"/>
        <a:ext cx="1192207" cy="740239"/>
      </dsp:txXfrm>
    </dsp:sp>
    <dsp:sp modelId="{113B45FD-13E7-421C-AF76-A94EE2D62B88}">
      <dsp:nvSpPr>
        <dsp:cNvPr id="0" name=""/>
        <dsp:cNvSpPr/>
      </dsp:nvSpPr>
      <dsp:spPr>
        <a:xfrm>
          <a:off x="4501293" y="1146448"/>
          <a:ext cx="1238267" cy="78629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65584D-B197-48D7-9C19-F9F83084A662}">
      <dsp:nvSpPr>
        <dsp:cNvPr id="0" name=""/>
        <dsp:cNvSpPr/>
      </dsp:nvSpPr>
      <dsp:spPr>
        <a:xfrm>
          <a:off x="4638878" y="1277154"/>
          <a:ext cx="1238267" cy="7862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AdaptiveVectorQuantizer (Parent)</a:t>
          </a:r>
        </a:p>
      </dsp:txBody>
      <dsp:txXfrm>
        <a:off x="4661908" y="1300184"/>
        <a:ext cx="1192207" cy="740239"/>
      </dsp:txXfrm>
    </dsp:sp>
    <dsp:sp modelId="{4EC230EB-3199-4E16-9AFF-EDE406297EFC}">
      <dsp:nvSpPr>
        <dsp:cNvPr id="0" name=""/>
        <dsp:cNvSpPr/>
      </dsp:nvSpPr>
      <dsp:spPr>
        <a:xfrm>
          <a:off x="3744574" y="2292877"/>
          <a:ext cx="1238267" cy="78629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2F9FB3-D2A2-4E40-A022-27FFD8774741}">
      <dsp:nvSpPr>
        <dsp:cNvPr id="0" name=""/>
        <dsp:cNvSpPr/>
      </dsp:nvSpPr>
      <dsp:spPr>
        <a:xfrm>
          <a:off x="3882159" y="2423583"/>
          <a:ext cx="1238267" cy="7862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GrowingNeuralGas</a:t>
          </a:r>
        </a:p>
      </dsp:txBody>
      <dsp:txXfrm>
        <a:off x="3905189" y="2446613"/>
        <a:ext cx="1192207" cy="740239"/>
      </dsp:txXfrm>
    </dsp:sp>
    <dsp:sp modelId="{68183A48-4954-45B2-A583-8E6469173E20}">
      <dsp:nvSpPr>
        <dsp:cNvPr id="0" name=""/>
        <dsp:cNvSpPr/>
      </dsp:nvSpPr>
      <dsp:spPr>
        <a:xfrm>
          <a:off x="5258012" y="2292877"/>
          <a:ext cx="1238267" cy="78629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899D8E-F6A3-450E-A29D-0569B5697B8A}">
      <dsp:nvSpPr>
        <dsp:cNvPr id="0" name=""/>
        <dsp:cNvSpPr/>
      </dsp:nvSpPr>
      <dsp:spPr>
        <a:xfrm>
          <a:off x="5395597" y="2423583"/>
          <a:ext cx="1238267" cy="7862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NeuralGas</a:t>
          </a:r>
        </a:p>
      </dsp:txBody>
      <dsp:txXfrm>
        <a:off x="5418627" y="2446613"/>
        <a:ext cx="1192207" cy="7402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5T15:59:00.09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0,'1919'0,"-1894"0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5:59:10.9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37 24575,'46'15'0,"13"-10"0,101-6 0,13 1 0,-101 9 0,19 0 0,893-7 0,-481-4 0,2692 2 0,-2954 9 0,6 0 0,1216-9 0,-1136 27 0,-28 0 0,134-28 0,-408-1 0,0-1 0,-1-2 0,1 0 0,-1-2 0,-1 0 0,42-20 0,42-12 0,-58 25 0,1 3 0,0 2 0,1 2 0,0 2 0,62 2 0,661 5 0,-403-4 0,-244 12 0,5-1 0,-114-10-273,-1 2 0,1 0 0,-1 1 0,26 5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791F3-15DF-7D60-B75A-09341A7327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CC3AF3-CEC4-5911-09F4-42FF53B336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6966D-93B8-5E9F-9253-C3FFF8AC1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9909F-2F93-4D5D-B6AC-447405E72E58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76F1B-0E6A-D7EF-B3BB-9E65A1D72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047D8-E035-8BC2-210B-21038C6EF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643D5-AC5B-49CB-A052-FF7CC5ED2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512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9E374-4999-291B-3B67-A1592D336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43B11F-5047-B4C0-CDE0-3C33EC9B3D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5CAA32-F404-42DD-56E4-C7EEFE0F4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9909F-2F93-4D5D-B6AC-447405E72E58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955CC-74E1-6BBC-D9BB-780DD13B8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DD907-BD1F-E142-35E2-0F406A51D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643D5-AC5B-49CB-A052-FF7CC5ED2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84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728FE9-9620-666B-7A2E-9D41339FA1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99EC7E-46F5-FFF5-C57A-B5E3EC534D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C6AA30-54C9-B2D4-ADAA-0F3C02936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9909F-2F93-4D5D-B6AC-447405E72E58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70222-8B77-5E17-2DD7-BC4511707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622E0-8AA2-9E61-EB39-AFE05287F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643D5-AC5B-49CB-A052-FF7CC5ED2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371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AD703-AEB8-6D9B-96D5-504FB2F75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5C72C-C356-B8E4-0F30-00DB9504F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D2305-5713-0D10-C8C9-616562E85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9909F-2F93-4D5D-B6AC-447405E72E58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95089-D971-F41E-DCA5-F5A4E800E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115D7-50C2-D070-9113-B4A5DBB5A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643D5-AC5B-49CB-A052-FF7CC5ED2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792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BE200-7DC0-BF02-23D4-8F64C37D0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E9121A-5AF3-98F9-66A5-BCE9257D9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5D530-9356-13A6-0ECB-4D580A88F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9909F-2F93-4D5D-B6AC-447405E72E58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59898-9DD6-CF95-4BA4-F58D93228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DFFA2-CCF3-2A66-6428-6DAEC7032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643D5-AC5B-49CB-A052-FF7CC5ED2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193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037A4-DB6C-2236-6A51-B55BCA12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B9E73-971E-1531-8C33-676F1F27B0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8716F1-3E03-15DB-4C0E-C72A8EC93E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B65F8B-67B5-6181-6845-CC909AF19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9909F-2F93-4D5D-B6AC-447405E72E58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22088-3ADD-A4C7-16A6-658DE5D0A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938A76-8C45-1EC5-8ED7-EA3F4D5E9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643D5-AC5B-49CB-A052-FF7CC5ED2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587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A323A-15C6-32E3-0F30-5E075DCB5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4D1D76-56C3-5152-C4D4-866A4D996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4551ED-2E98-0A97-1BF5-A9A13F05C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60156-C0B2-7BE6-935E-B6F43327E3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15F912-26F0-C15A-4FAE-CEBCB4F9E3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A2704D-3DF1-122D-11C8-9B5FC8475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9909F-2F93-4D5D-B6AC-447405E72E58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7BF9F5-C807-08D1-CBB5-BA64D58FB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8FC8E2-0D46-E685-D1D4-589FCF8BF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643D5-AC5B-49CB-A052-FF7CC5ED2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673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104D6-7346-BCA7-7016-D724B8515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FE0C71-A23F-B36D-8173-EC5ED87E3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9909F-2F93-4D5D-B6AC-447405E72E58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1BE136-DA89-8B1D-0503-1D80350EC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F22678-8CC7-E301-A6F1-C16D589D1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643D5-AC5B-49CB-A052-FF7CC5ED2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635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DF5C35-E816-9EA7-A995-969367979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9909F-2F93-4D5D-B6AC-447405E72E58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441894-229B-1CBD-BF0B-1F2097A6D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F315C-581E-F246-35F3-357F73837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643D5-AC5B-49CB-A052-FF7CC5ED2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721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74E8A-778E-B029-B088-AD61118F1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E9E2B-5D99-4620-4113-C8BB5A856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32C3C2-1304-EED3-28EA-CAB158B309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A2E0E-71F7-10B9-FCDA-532771AD7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9909F-2F93-4D5D-B6AC-447405E72E58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AD35D-AA5B-505C-4340-A4FFC67DB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3CE04E-7668-DBC1-B658-7BB9F8543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643D5-AC5B-49CB-A052-FF7CC5ED2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6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0E629-FB0A-3AF3-1AC7-F41F5B5BC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7DA0B8-24C8-C7DE-41DB-57CE4B41C5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79C51-3E22-6D7F-B2CF-D6DF613519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4189F7-1168-92E8-98CF-4FD473050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9909F-2F93-4D5D-B6AC-447405E72E58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3B8C58-1BB9-F1F4-0330-54314EEDB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1CE349-00AD-3288-06F4-D84307740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643D5-AC5B-49CB-A052-FF7CC5ED2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562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EDBB34-0703-F2BC-49BB-C44129E0D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09E0D-3FD5-8EC4-E993-0265ADAB2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E124F-8CD4-7AAC-8F10-0B6F4DC26B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49909F-2F93-4D5D-B6AC-447405E72E58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5A497-D136-4BD5-5890-D47C4CED5A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2D8622-0D7E-F78D-4C0E-75F560B1ED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B643D5-AC5B-49CB-A052-FF7CC5ED2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892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customXml" Target="../ink/ink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F5ED2-B78A-146B-F5A4-B98EED7D41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10/15/24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D2A782-C846-3BF3-C8F5-55C89891CB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428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D7B37-6C2E-1F99-A7FF-C6B868F2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4008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Update on GNG</a:t>
            </a:r>
          </a:p>
        </p:txBody>
      </p:sp>
      <p:pic>
        <p:nvPicPr>
          <p:cNvPr id="5" name="Picture 4" descr="A graph of a number of samples&#10;&#10;Description automatically generated with medium confidence">
            <a:extLst>
              <a:ext uri="{FF2B5EF4-FFF2-40B4-BE49-F238E27FC236}">
                <a16:creationId xmlns:a16="http://schemas.microsoft.com/office/drawing/2014/main" id="{E9CB3A4B-FE8E-DD8A-1805-3C1202F37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1" y="1527879"/>
            <a:ext cx="2751908" cy="2063930"/>
          </a:xfrm>
          <a:prstGeom prst="rect">
            <a:avLst/>
          </a:prstGeom>
        </p:spPr>
      </p:pic>
      <p:pic>
        <p:nvPicPr>
          <p:cNvPr id="7" name="Picture 6" descr="A diagram of a diagram of a brain&#10;&#10;Description automatically generated with medium confidence">
            <a:extLst>
              <a:ext uri="{FF2B5EF4-FFF2-40B4-BE49-F238E27FC236}">
                <a16:creationId xmlns:a16="http://schemas.microsoft.com/office/drawing/2014/main" id="{5602361B-EB78-1E91-B8AC-7D0096C51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298" y="1600869"/>
            <a:ext cx="2751908" cy="2063930"/>
          </a:xfrm>
          <a:prstGeom prst="rect">
            <a:avLst/>
          </a:prstGeom>
        </p:spPr>
      </p:pic>
      <p:pic>
        <p:nvPicPr>
          <p:cNvPr id="9" name="Picture 8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850AFF1D-CC6F-8B0F-B923-68EA89932B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90" y="4280684"/>
            <a:ext cx="2751908" cy="2063930"/>
          </a:xfrm>
          <a:prstGeom prst="rect">
            <a:avLst/>
          </a:prstGeom>
        </p:spPr>
      </p:pic>
      <p:pic>
        <p:nvPicPr>
          <p:cNvPr id="11" name="Picture 10" descr="A diagram of a person's brain&#10;&#10;Description automatically generated">
            <a:extLst>
              <a:ext uri="{FF2B5EF4-FFF2-40B4-BE49-F238E27FC236}">
                <a16:creationId xmlns:a16="http://schemas.microsoft.com/office/drawing/2014/main" id="{9D8C42DD-640C-FE52-2388-B22EBB69E4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028" y="1469572"/>
            <a:ext cx="5458098" cy="4093571"/>
          </a:xfrm>
          <a:prstGeom prst="rect">
            <a:avLst/>
          </a:prstGeom>
        </p:spPr>
      </p:pic>
      <p:pic>
        <p:nvPicPr>
          <p:cNvPr id="13" name="Picture 12" descr="A diagram of a structure&#10;&#10;Description automatically generated with medium confidence">
            <a:extLst>
              <a:ext uri="{FF2B5EF4-FFF2-40B4-BE49-F238E27FC236}">
                <a16:creationId xmlns:a16="http://schemas.microsoft.com/office/drawing/2014/main" id="{82856CD8-E638-3ABF-1B53-D416752D3C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13"/>
          <a:stretch/>
        </p:blipFill>
        <p:spPr>
          <a:xfrm>
            <a:off x="3779298" y="4169648"/>
            <a:ext cx="2606680" cy="21749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59E154D-4BBB-DA87-D498-66C7D332A53D}"/>
              </a:ext>
            </a:extLst>
          </p:cNvPr>
          <p:cNvSpPr txBox="1"/>
          <p:nvPr/>
        </p:nvSpPr>
        <p:spPr>
          <a:xfrm>
            <a:off x="5602114" y="862519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Epoch 0</a:t>
            </a:r>
          </a:p>
        </p:txBody>
      </p:sp>
    </p:spTree>
    <p:extLst>
      <p:ext uri="{BB962C8B-B14F-4D97-AF65-F5344CB8AC3E}">
        <p14:creationId xmlns:p14="http://schemas.microsoft.com/office/powerpoint/2010/main" val="3619369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83036F-08ED-3506-FBED-A5459188DEC6}"/>
              </a:ext>
            </a:extLst>
          </p:cNvPr>
          <p:cNvSpPr txBox="1"/>
          <p:nvPr/>
        </p:nvSpPr>
        <p:spPr>
          <a:xfrm>
            <a:off x="2414777" y="862519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Epoch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6D1CE2-A073-7893-2944-C291F83F3462}"/>
              </a:ext>
            </a:extLst>
          </p:cNvPr>
          <p:cNvSpPr txBox="1"/>
          <p:nvPr/>
        </p:nvSpPr>
        <p:spPr>
          <a:xfrm>
            <a:off x="9269712" y="862519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Epoch 2</a:t>
            </a:r>
          </a:p>
        </p:txBody>
      </p:sp>
      <p:pic>
        <p:nvPicPr>
          <p:cNvPr id="7" name="Picture 6" descr="A diagram of a number of lines and dots&#10;&#10;Description automatically generated">
            <a:extLst>
              <a:ext uri="{FF2B5EF4-FFF2-40B4-BE49-F238E27FC236}">
                <a16:creationId xmlns:a16="http://schemas.microsoft.com/office/drawing/2014/main" id="{CD5C66A2-7853-DCCC-D545-185DB25B6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68" y="1231851"/>
            <a:ext cx="2960912" cy="2220684"/>
          </a:xfrm>
          <a:prstGeom prst="rect">
            <a:avLst/>
          </a:prstGeom>
        </p:spPr>
      </p:pic>
      <p:pic>
        <p:nvPicPr>
          <p:cNvPr id="9" name="Picture 8" descr="A diagram of a cell&#10;&#10;Description automatically generated with medium confidence">
            <a:extLst>
              <a:ext uri="{FF2B5EF4-FFF2-40B4-BE49-F238E27FC236}">
                <a16:creationId xmlns:a16="http://schemas.microsoft.com/office/drawing/2014/main" id="{674198C5-F6B1-E661-C581-47CCE4FA2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680" y="1231851"/>
            <a:ext cx="3135867" cy="2351900"/>
          </a:xfrm>
          <a:prstGeom prst="rect">
            <a:avLst/>
          </a:prstGeom>
        </p:spPr>
      </p:pic>
      <p:pic>
        <p:nvPicPr>
          <p:cNvPr id="11" name="Picture 10" descr="A diagram of a cell&#10;&#10;Description automatically generated with medium confidence">
            <a:extLst>
              <a:ext uri="{FF2B5EF4-FFF2-40B4-BE49-F238E27FC236}">
                <a16:creationId xmlns:a16="http://schemas.microsoft.com/office/drawing/2014/main" id="{6A3762A3-F219-9746-AF9F-747293B2F7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122" y="3452535"/>
            <a:ext cx="3791116" cy="284333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EC6595-1FFB-1CAF-3EB9-A39E7DCBA729}"/>
              </a:ext>
            </a:extLst>
          </p:cNvPr>
          <p:cNvCxnSpPr/>
          <p:nvPr/>
        </p:nvCxnSpPr>
        <p:spPr>
          <a:xfrm>
            <a:off x="6244046" y="0"/>
            <a:ext cx="0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diagram of a number of samples&#10;&#10;Description automatically generated with medium confidence">
            <a:extLst>
              <a:ext uri="{FF2B5EF4-FFF2-40B4-BE49-F238E27FC236}">
                <a16:creationId xmlns:a16="http://schemas.microsoft.com/office/drawing/2014/main" id="{794E5F0B-3D1D-4F82-FB7B-48DE30DD9F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999" y="1178627"/>
            <a:ext cx="3000498" cy="2250373"/>
          </a:xfrm>
          <a:prstGeom prst="rect">
            <a:avLst/>
          </a:prstGeom>
        </p:spPr>
      </p:pic>
      <p:pic>
        <p:nvPicPr>
          <p:cNvPr id="17" name="Picture 16" descr="A diagram of a dna sample&#10;&#10;Description automatically generated with medium confidence">
            <a:extLst>
              <a:ext uri="{FF2B5EF4-FFF2-40B4-BE49-F238E27FC236}">
                <a16:creationId xmlns:a16="http://schemas.microsoft.com/office/drawing/2014/main" id="{2D1470BB-5546-3DFA-513C-9CFA8EC06F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760" y="1231851"/>
            <a:ext cx="3000497" cy="2250373"/>
          </a:xfrm>
          <a:prstGeom prst="rect">
            <a:avLst/>
          </a:prstGeom>
        </p:spPr>
      </p:pic>
      <p:pic>
        <p:nvPicPr>
          <p:cNvPr id="19" name="Picture 18" descr="A diagram of a number of neurons&#10;&#10;Description automatically generated with medium confidence">
            <a:extLst>
              <a:ext uri="{FF2B5EF4-FFF2-40B4-BE49-F238E27FC236}">
                <a16:creationId xmlns:a16="http://schemas.microsoft.com/office/drawing/2014/main" id="{3CE7B699-5945-B3BA-56DC-8D807679FD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932" y="3480934"/>
            <a:ext cx="3715384" cy="278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67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BC7E0-0CE2-02EF-A294-BC05BC62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106"/>
            <a:ext cx="10515600" cy="52314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GNG on iris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9D0152-CA14-B1AB-C5C6-34715E77F3EB}"/>
              </a:ext>
            </a:extLst>
          </p:cNvPr>
          <p:cNvGrpSpPr/>
          <p:nvPr/>
        </p:nvGrpSpPr>
        <p:grpSpPr>
          <a:xfrm>
            <a:off x="4279974" y="692648"/>
            <a:ext cx="7537847" cy="5796343"/>
            <a:chOff x="1646500" y="751431"/>
            <a:chExt cx="7537847" cy="5796343"/>
          </a:xfrm>
        </p:grpSpPr>
        <p:pic>
          <p:nvPicPr>
            <p:cNvPr id="5" name="Picture 4" descr="A diagram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C1CEC2D2-E660-FF1E-832C-CC419BCC6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500" y="751431"/>
              <a:ext cx="3767328" cy="2825496"/>
            </a:xfrm>
            <a:prstGeom prst="rect">
              <a:avLst/>
            </a:prstGeom>
          </p:spPr>
        </p:pic>
        <p:pic>
          <p:nvPicPr>
            <p:cNvPr id="7" name="Picture 6" descr="A diagram of a triangle with blue dots&#10;&#10;Description automatically generated">
              <a:extLst>
                <a:ext uri="{FF2B5EF4-FFF2-40B4-BE49-F238E27FC236}">
                  <a16:creationId xmlns:a16="http://schemas.microsoft.com/office/drawing/2014/main" id="{E5BD76DF-8496-FF81-710F-56C4EA1D0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3828" y="751431"/>
              <a:ext cx="3770519" cy="2827889"/>
            </a:xfrm>
            <a:prstGeom prst="rect">
              <a:avLst/>
            </a:prstGeom>
          </p:spPr>
        </p:pic>
        <p:pic>
          <p:nvPicPr>
            <p:cNvPr id="9" name="Picture 8" descr="A diagram of a fish&#10;&#10;Description automatically generated with medium confidence">
              <a:extLst>
                <a:ext uri="{FF2B5EF4-FFF2-40B4-BE49-F238E27FC236}">
                  <a16:creationId xmlns:a16="http://schemas.microsoft.com/office/drawing/2014/main" id="{42CB11F5-D801-0B99-B311-A395E29A1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500" y="3722278"/>
              <a:ext cx="3767328" cy="2825496"/>
            </a:xfrm>
            <a:prstGeom prst="rect">
              <a:avLst/>
            </a:prstGeom>
          </p:spPr>
        </p:pic>
        <p:pic>
          <p:nvPicPr>
            <p:cNvPr id="11" name="Picture 10" descr="A diagram of a rabbit&#10;&#10;Description automatically generated">
              <a:extLst>
                <a:ext uri="{FF2B5EF4-FFF2-40B4-BE49-F238E27FC236}">
                  <a16:creationId xmlns:a16="http://schemas.microsoft.com/office/drawing/2014/main" id="{42F05419-A641-6A82-DA51-F0525191A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7019" y="3722278"/>
              <a:ext cx="3767328" cy="2825496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DE7A5DE-BDB3-0C71-3F45-2D91458D53C9}"/>
              </a:ext>
            </a:extLst>
          </p:cNvPr>
          <p:cNvSpPr txBox="1"/>
          <p:nvPr/>
        </p:nvSpPr>
        <p:spPr>
          <a:xfrm>
            <a:off x="838200" y="3017164"/>
            <a:ext cx="3553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Insert neuron every 1000 </a:t>
            </a:r>
            <a:r>
              <a:rPr lang="en-US" b="1" dirty="0" err="1"/>
              <a:t>iters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Lifetime = 5</a:t>
            </a:r>
          </a:p>
        </p:txBody>
      </p:sp>
    </p:spTree>
    <p:extLst>
      <p:ext uri="{BB962C8B-B14F-4D97-AF65-F5344CB8AC3E}">
        <p14:creationId xmlns:p14="http://schemas.microsoft.com/office/powerpoint/2010/main" val="3051428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5543B-F1EB-3653-633F-D2ED5CD3F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0355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Plan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33B2941-05E7-5E56-2496-57D51B231353}"/>
                  </a:ext>
                </a:extLst>
              </p14:cNvPr>
              <p14:cNvContentPartPr/>
              <p14:nvPr/>
            </p14:nvContentPartPr>
            <p14:xfrm>
              <a:off x="1017868" y="1718380"/>
              <a:ext cx="69984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33B2941-05E7-5E56-2496-57D51B23135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3868" y="1610380"/>
                <a:ext cx="80748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A4AEC910-4A2C-9784-DD4F-D39DB2261573}"/>
              </a:ext>
            </a:extLst>
          </p:cNvPr>
          <p:cNvGrpSpPr/>
          <p:nvPr/>
        </p:nvGrpSpPr>
        <p:grpSpPr>
          <a:xfrm>
            <a:off x="467751" y="933995"/>
            <a:ext cx="11256497" cy="3729445"/>
            <a:chOff x="467751" y="1227909"/>
            <a:chExt cx="11256497" cy="372944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D1CA30B-7C7E-39D2-2259-A2E7236B3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751" y="1227909"/>
              <a:ext cx="11256497" cy="372944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3AD56A0-6CFC-6A3A-1762-34CD374C7DE1}"/>
                    </a:ext>
                  </a:extLst>
                </p14:cNvPr>
                <p14:cNvContentPartPr/>
                <p14:nvPr/>
              </p14:nvContentPartPr>
              <p14:xfrm>
                <a:off x="1024708" y="1718020"/>
                <a:ext cx="3777480" cy="525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3AD56A0-6CFC-6A3A-1762-34CD374C7DE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61708" y="1655380"/>
                  <a:ext cx="3903120" cy="178200"/>
                </a:xfrm>
                <a:prstGeom prst="rect">
                  <a:avLst/>
                </a:prstGeom>
              </p:spPr>
            </p:pic>
          </mc:Fallback>
        </mc:AlternateContent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E494148-E3A5-7CE7-B03A-B50AF6470F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461699"/>
              </p:ext>
            </p:extLst>
          </p:nvPr>
        </p:nvGraphicFramePr>
        <p:xfrm>
          <a:off x="2032000" y="5093880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16661866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1391136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579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Code v 0.0 of full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 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058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Experiments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 1 – Dec 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80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Write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 1 onwards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6737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9954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5FE917-4E26-76AE-B5A5-94D579228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Code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E3F71EE-21D0-B819-E78A-9B39D314D7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0742764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35121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</TotalTime>
  <Words>51</Words>
  <Application>Microsoft Office PowerPoint</Application>
  <PresentationFormat>Widescreen</PresentationFormat>
  <Paragraphs>22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10/15/24</vt:lpstr>
      <vt:lpstr>Update on GNG</vt:lpstr>
      <vt:lpstr>PowerPoint Presentation</vt:lpstr>
      <vt:lpstr>GNG on iris</vt:lpstr>
      <vt:lpstr>Plan</vt:lpstr>
      <vt:lpstr>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Islam, Qazi (MU-Student)</dc:creator>
  <cp:lastModifiedBy>Islam, Qazi (MU-Student)</cp:lastModifiedBy>
  <cp:revision>1</cp:revision>
  <dcterms:created xsi:type="dcterms:W3CDTF">2024-10-15T15:50:55Z</dcterms:created>
  <dcterms:modified xsi:type="dcterms:W3CDTF">2024-10-15T16:15:46Z</dcterms:modified>
</cp:coreProperties>
</file>